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305" r:id="rId5"/>
    <p:sldId id="317" r:id="rId6"/>
    <p:sldId id="318" r:id="rId7"/>
    <p:sldId id="31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1B2"/>
    <a:srgbClr val="CE8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28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1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120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60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299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72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48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11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0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9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43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2853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252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141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9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9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7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715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05AC74-6838-4CD9-B157-B3BB3E2F5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88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199829" y="1101852"/>
            <a:ext cx="4254640" cy="4654297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336" y="1623412"/>
            <a:ext cx="3503122" cy="2287229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Flor Ariana Fabela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335" y="4009771"/>
            <a:ext cx="3503122" cy="1244361"/>
          </a:xfrm>
        </p:spPr>
        <p:txBody>
          <a:bodyPr>
            <a:normAutofit/>
          </a:bodyPr>
          <a:lstStyle/>
          <a:p>
            <a:pPr algn="l"/>
            <a:r>
              <a:rPr lang="en-US" sz="1800" dirty="0">
                <a:solidFill>
                  <a:srgbClr val="00B1B2"/>
                </a:solidFill>
              </a:rPr>
              <a:t>Mid-term Portfolio</a:t>
            </a:r>
          </a:p>
          <a:p>
            <a:pPr algn="l"/>
            <a:r>
              <a:rPr lang="en-US" sz="1800" dirty="0">
                <a:solidFill>
                  <a:srgbClr val="00B1B2"/>
                </a:solidFill>
              </a:rPr>
              <a:t>Painting I</a:t>
            </a:r>
          </a:p>
          <a:p>
            <a:pPr algn="l"/>
            <a:r>
              <a:rPr lang="en-US" sz="1800" dirty="0">
                <a:solidFill>
                  <a:srgbClr val="00B1B2"/>
                </a:solidFill>
              </a:rPr>
              <a:t>Spring 2021</a:t>
            </a:r>
          </a:p>
        </p:txBody>
      </p:sp>
    </p:spTree>
    <p:extLst>
      <p:ext uri="{BB962C8B-B14F-4D97-AF65-F5344CB8AC3E}">
        <p14:creationId xmlns:p14="http://schemas.microsoft.com/office/powerpoint/2010/main" val="1946576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C450A5-D4D2-4684-AC02-1A65F7E880CD}"/>
              </a:ext>
            </a:extLst>
          </p:cNvPr>
          <p:cNvSpPr txBox="1"/>
          <p:nvPr/>
        </p:nvSpPr>
        <p:spPr>
          <a:xfrm>
            <a:off x="7142656" y="3075057"/>
            <a:ext cx="3724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Impasto I</a:t>
            </a:r>
          </a:p>
          <a:p>
            <a:pPr algn="r"/>
            <a:endParaRPr lang="en-US" sz="2000" dirty="0">
              <a:solidFill>
                <a:srgbClr val="00B1B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252599-B2D7-434A-B829-C94D70282A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33123" y="292210"/>
            <a:ext cx="8063152" cy="627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31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C450A5-D4D2-4684-AC02-1A65F7E880CD}"/>
              </a:ext>
            </a:extLst>
          </p:cNvPr>
          <p:cNvSpPr txBox="1"/>
          <p:nvPr/>
        </p:nvSpPr>
        <p:spPr>
          <a:xfrm>
            <a:off x="-1340713" y="3028889"/>
            <a:ext cx="372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Impasto II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F1F4A0-DBF2-4AEA-8B43-D4DA6E946D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58794" y="385487"/>
            <a:ext cx="7836764" cy="608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45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C450A5-D4D2-4684-AC02-1A65F7E880CD}"/>
              </a:ext>
            </a:extLst>
          </p:cNvPr>
          <p:cNvSpPr txBox="1"/>
          <p:nvPr/>
        </p:nvSpPr>
        <p:spPr>
          <a:xfrm>
            <a:off x="7142656" y="3075057"/>
            <a:ext cx="3724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Food Study</a:t>
            </a:r>
          </a:p>
          <a:p>
            <a:pPr algn="r"/>
            <a:endParaRPr lang="en-US" sz="2000" dirty="0">
              <a:solidFill>
                <a:srgbClr val="00B1B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252599-B2D7-434A-B829-C94D70282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20442" y="292210"/>
            <a:ext cx="7888513" cy="627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86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Override1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2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3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4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CC670F-05B9-4BB7-BA2C-0DE5B5C1E5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A3AD49-9331-450C-A2FE-6857A4DB38C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89B453C-F2B2-4ECA-A6ED-7DBEF1B6D3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{9A90712B-86FC-422F-BEA6-732C5B6C8BAE}tf00934815_win32</Template>
  <TotalTime>127</TotalTime>
  <Words>15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Goudy Old Style</vt:lpstr>
      <vt:lpstr>Wingdings 2</vt:lpstr>
      <vt:lpstr>SlateVTI</vt:lpstr>
      <vt:lpstr>Flor Ariana Fabela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 Ariana Fabela</dc:title>
  <dc:creator>Garfio, Flor A</dc:creator>
  <cp:lastModifiedBy>Garfio, Flor A</cp:lastModifiedBy>
  <cp:revision>13</cp:revision>
  <dcterms:created xsi:type="dcterms:W3CDTF">2021-03-12T09:20:23Z</dcterms:created>
  <dcterms:modified xsi:type="dcterms:W3CDTF">2021-05-06T00:00:26Z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