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305" r:id="rId5"/>
    <p:sldId id="311" r:id="rId6"/>
    <p:sldId id="312" r:id="rId7"/>
    <p:sldId id="313" r:id="rId8"/>
    <p:sldId id="316" r:id="rId9"/>
    <p:sldId id="314" r:id="rId10"/>
    <p:sldId id="31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1B2"/>
    <a:srgbClr val="CE8C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3/12/2021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280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3/12/2021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516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3/12/2021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120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3/12/2021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605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3/12/2021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299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3/12/2021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729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3/12/2021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489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3/12/2021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114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3/12/2021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305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3/12/2021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92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3/12/2021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2432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3/12/2021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828532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3/12/2021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2524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3/12/2021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1410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3/12/2021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391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833E-1B6D-415F-AD29-75AE8C43BD0D}" type="datetime1">
              <a:rPr lang="en-US" smtClean="0"/>
              <a:t>3/12/2021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91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596F-08A7-4B70-989A-F2B1CF31E66B}" type="datetime1">
              <a:rPr lang="en-US" smtClean="0"/>
              <a:t>3/12/2021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70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3/12/2021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0715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sldNum="0" hdr="0" ftr="0" dt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4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3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A05AC74-6838-4CD9-B157-B3BB3E2F5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40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88" name="Freeform 5">
            <a:extLst>
              <a:ext uri="{FF2B5EF4-FFF2-40B4-BE49-F238E27FC236}">
                <a16:creationId xmlns:a16="http://schemas.microsoft.com/office/drawing/2014/main" id="{608EAA06-5488-416B-B2B2-E55213011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199829" y="1101852"/>
            <a:ext cx="4254640" cy="4654297"/>
          </a:xfrm>
          <a:prstGeom prst="round2SameRect">
            <a:avLst>
              <a:gd name="adj1" fmla="val 5146"/>
              <a:gd name="adj2" fmla="val 400"/>
            </a:avLst>
          </a:pr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1F047C-C727-42A7-85C5-68C5AA1B1A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336" y="1623412"/>
            <a:ext cx="3503122" cy="2287229"/>
          </a:xfrm>
        </p:spPr>
        <p:txBody>
          <a:bodyPr>
            <a:normAutofit/>
          </a:bodyPr>
          <a:lstStyle/>
          <a:p>
            <a:pPr algn="l"/>
            <a:r>
              <a:rPr lang="en-US" sz="4400" dirty="0"/>
              <a:t>Flor Ariana Fabela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93FB3F-A8D4-46D3-A1C6-C79C645637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335" y="4009771"/>
            <a:ext cx="3503122" cy="1244361"/>
          </a:xfrm>
        </p:spPr>
        <p:txBody>
          <a:bodyPr>
            <a:normAutofit/>
          </a:bodyPr>
          <a:lstStyle/>
          <a:p>
            <a:pPr algn="l"/>
            <a:r>
              <a:rPr lang="en-US" sz="1800" dirty="0">
                <a:solidFill>
                  <a:srgbClr val="00B1B2"/>
                </a:solidFill>
              </a:rPr>
              <a:t>Mid-term Portfolio</a:t>
            </a:r>
          </a:p>
          <a:p>
            <a:pPr algn="l"/>
            <a:r>
              <a:rPr lang="en-US" sz="1800" dirty="0">
                <a:solidFill>
                  <a:srgbClr val="00B1B2"/>
                </a:solidFill>
              </a:rPr>
              <a:t>Painting I</a:t>
            </a:r>
          </a:p>
          <a:p>
            <a:pPr algn="l"/>
            <a:r>
              <a:rPr lang="en-US" sz="1800" dirty="0">
                <a:solidFill>
                  <a:srgbClr val="00B1B2"/>
                </a:solidFill>
              </a:rPr>
              <a:t>Spring 2021</a:t>
            </a:r>
          </a:p>
        </p:txBody>
      </p:sp>
    </p:spTree>
    <p:extLst>
      <p:ext uri="{BB962C8B-B14F-4D97-AF65-F5344CB8AC3E}">
        <p14:creationId xmlns:p14="http://schemas.microsoft.com/office/powerpoint/2010/main" val="1946576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6C450A5-D4D2-4684-AC02-1A65F7E880CD}"/>
              </a:ext>
            </a:extLst>
          </p:cNvPr>
          <p:cNvSpPr txBox="1"/>
          <p:nvPr/>
        </p:nvSpPr>
        <p:spPr>
          <a:xfrm>
            <a:off x="7450862" y="3028890"/>
            <a:ext cx="37242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/>
              <a:t>Color Wheel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CB69B3C-A2E7-4516-AB46-79853F60703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 rot="10800000">
            <a:off x="199506" y="180451"/>
            <a:ext cx="8506343" cy="6433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443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6C450A5-D4D2-4684-AC02-1A65F7E880CD}"/>
              </a:ext>
            </a:extLst>
          </p:cNvPr>
          <p:cNvSpPr txBox="1"/>
          <p:nvPr/>
        </p:nvSpPr>
        <p:spPr>
          <a:xfrm>
            <a:off x="807313" y="3028889"/>
            <a:ext cx="37242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Value Study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19345F-F6F0-48C2-868C-E4749D8DC5B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162262" y="153563"/>
            <a:ext cx="8836063" cy="655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282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6C450A5-D4D2-4684-AC02-1A65F7E880CD}"/>
              </a:ext>
            </a:extLst>
          </p:cNvPr>
          <p:cNvSpPr txBox="1"/>
          <p:nvPr/>
        </p:nvSpPr>
        <p:spPr>
          <a:xfrm>
            <a:off x="7039758" y="3028889"/>
            <a:ext cx="37242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/>
              <a:t>Analogous Color Study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7078B9-4880-4806-9C91-2A0FEB74333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427967" y="85964"/>
            <a:ext cx="5243501" cy="6686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973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6C450A5-D4D2-4684-AC02-1A65F7E880CD}"/>
              </a:ext>
            </a:extLst>
          </p:cNvPr>
          <p:cNvSpPr txBox="1"/>
          <p:nvPr/>
        </p:nvSpPr>
        <p:spPr>
          <a:xfrm>
            <a:off x="1752600" y="3028890"/>
            <a:ext cx="37242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Complementary Color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B3D378-CDEF-45F2-A8AE-0163C735F6A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170994" y="88421"/>
            <a:ext cx="5249481" cy="6681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490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6C450A5-D4D2-4684-AC02-1A65F7E880CD}"/>
              </a:ext>
            </a:extLst>
          </p:cNvPr>
          <p:cNvSpPr txBox="1"/>
          <p:nvPr/>
        </p:nvSpPr>
        <p:spPr>
          <a:xfrm>
            <a:off x="7695106" y="3075057"/>
            <a:ext cx="3724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/>
              <a:t>Abstract Color Space</a:t>
            </a:r>
          </a:p>
          <a:p>
            <a:pPr algn="r"/>
            <a:endParaRPr lang="en-US" sz="2000" dirty="0">
              <a:solidFill>
                <a:srgbClr val="00B1B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252599-B2D7-434A-B829-C94D70282A0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33123" y="244154"/>
            <a:ext cx="8063152" cy="636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243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6C450A5-D4D2-4684-AC02-1A65F7E880CD}"/>
              </a:ext>
            </a:extLst>
          </p:cNvPr>
          <p:cNvSpPr txBox="1"/>
          <p:nvPr/>
        </p:nvSpPr>
        <p:spPr>
          <a:xfrm>
            <a:off x="116612" y="3028890"/>
            <a:ext cx="37242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/>
              <a:t>Glazing Project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F1F4A0-DBF2-4AEA-8B43-D4DA6E946D2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972175" y="106297"/>
            <a:ext cx="5219699" cy="6645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8711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Custom 35">
      <a:dk1>
        <a:sysClr val="windowText" lastClr="000000"/>
      </a:dk1>
      <a:lt1>
        <a:sysClr val="window" lastClr="FFFFFF"/>
      </a:lt1>
      <a:dk2>
        <a:srgbClr val="4E3B30"/>
      </a:dk2>
      <a:lt2>
        <a:srgbClr val="F4EDD8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ustom 4">
      <a:majorFont>
        <a:latin typeface="Goudy Old Style"/>
        <a:ea typeface=""/>
        <a:cs typeface=""/>
      </a:majorFont>
      <a:minorFont>
        <a:latin typeface="Goudy Old Style"/>
        <a:ea typeface=""/>
        <a:cs typeface="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VTI" id="{35C4A07C-0176-4A32-9BCB-B016516853F0}" vid="{9B70D35C-BCA8-4715-BB49-8BE54A7FC07C}"/>
    </a:ext>
  </a:extLst>
</a:theme>
</file>

<file path=ppt/theme/themeOverride1.xml><?xml version="1.0" encoding="utf-8"?>
<a:themeOverride xmlns:a="http://schemas.openxmlformats.org/drawingml/2006/main">
  <a:clrScheme name="Custom 42">
    <a:dk1>
      <a:sysClr val="windowText" lastClr="000000"/>
    </a:dk1>
    <a:lt1>
      <a:sysClr val="window" lastClr="FFFFFF"/>
    </a:lt1>
    <a:dk2>
      <a:srgbClr val="454551"/>
    </a:dk2>
    <a:lt2>
      <a:srgbClr val="E3E3E5"/>
    </a:lt2>
    <a:accent1>
      <a:srgbClr val="FE09E3"/>
    </a:accent1>
    <a:accent2>
      <a:srgbClr val="00ACF5"/>
    </a:accent2>
    <a:accent3>
      <a:srgbClr val="55CB72"/>
    </a:accent3>
    <a:accent4>
      <a:srgbClr val="EFC926"/>
    </a:accent4>
    <a:accent5>
      <a:srgbClr val="969696"/>
    </a:accent5>
    <a:accent6>
      <a:srgbClr val="D54773"/>
    </a:accent6>
    <a:hlink>
      <a:srgbClr val="6B9F25"/>
    </a:hlink>
    <a:folHlink>
      <a:srgbClr val="8C8C8C"/>
    </a:folHlink>
  </a:clrScheme>
</a:themeOverride>
</file>

<file path=ppt/theme/themeOverride2.xml><?xml version="1.0" encoding="utf-8"?>
<a:themeOverride xmlns:a="http://schemas.openxmlformats.org/drawingml/2006/main">
  <a:clrScheme name="Custom 42">
    <a:dk1>
      <a:sysClr val="windowText" lastClr="000000"/>
    </a:dk1>
    <a:lt1>
      <a:sysClr val="window" lastClr="FFFFFF"/>
    </a:lt1>
    <a:dk2>
      <a:srgbClr val="454551"/>
    </a:dk2>
    <a:lt2>
      <a:srgbClr val="E3E3E5"/>
    </a:lt2>
    <a:accent1>
      <a:srgbClr val="FE09E3"/>
    </a:accent1>
    <a:accent2>
      <a:srgbClr val="00ACF5"/>
    </a:accent2>
    <a:accent3>
      <a:srgbClr val="55CB72"/>
    </a:accent3>
    <a:accent4>
      <a:srgbClr val="EFC926"/>
    </a:accent4>
    <a:accent5>
      <a:srgbClr val="969696"/>
    </a:accent5>
    <a:accent6>
      <a:srgbClr val="D54773"/>
    </a:accent6>
    <a:hlink>
      <a:srgbClr val="6B9F25"/>
    </a:hlink>
    <a:folHlink>
      <a:srgbClr val="8C8C8C"/>
    </a:folHlink>
  </a:clrScheme>
</a:themeOverride>
</file>

<file path=ppt/theme/themeOverride3.xml><?xml version="1.0" encoding="utf-8"?>
<a:themeOverride xmlns:a="http://schemas.openxmlformats.org/drawingml/2006/main">
  <a:clrScheme name="Custom 42">
    <a:dk1>
      <a:sysClr val="windowText" lastClr="000000"/>
    </a:dk1>
    <a:lt1>
      <a:sysClr val="window" lastClr="FFFFFF"/>
    </a:lt1>
    <a:dk2>
      <a:srgbClr val="454551"/>
    </a:dk2>
    <a:lt2>
      <a:srgbClr val="E3E3E5"/>
    </a:lt2>
    <a:accent1>
      <a:srgbClr val="FE09E3"/>
    </a:accent1>
    <a:accent2>
      <a:srgbClr val="00ACF5"/>
    </a:accent2>
    <a:accent3>
      <a:srgbClr val="55CB72"/>
    </a:accent3>
    <a:accent4>
      <a:srgbClr val="EFC926"/>
    </a:accent4>
    <a:accent5>
      <a:srgbClr val="969696"/>
    </a:accent5>
    <a:accent6>
      <a:srgbClr val="D54773"/>
    </a:accent6>
    <a:hlink>
      <a:srgbClr val="6B9F25"/>
    </a:hlink>
    <a:folHlink>
      <a:srgbClr val="8C8C8C"/>
    </a:folHlink>
  </a:clrScheme>
</a:themeOverride>
</file>

<file path=ppt/theme/themeOverride4.xml><?xml version="1.0" encoding="utf-8"?>
<a:themeOverride xmlns:a="http://schemas.openxmlformats.org/drawingml/2006/main">
  <a:clrScheme name="Custom 42">
    <a:dk1>
      <a:sysClr val="windowText" lastClr="000000"/>
    </a:dk1>
    <a:lt1>
      <a:sysClr val="window" lastClr="FFFFFF"/>
    </a:lt1>
    <a:dk2>
      <a:srgbClr val="454551"/>
    </a:dk2>
    <a:lt2>
      <a:srgbClr val="E3E3E5"/>
    </a:lt2>
    <a:accent1>
      <a:srgbClr val="FE09E3"/>
    </a:accent1>
    <a:accent2>
      <a:srgbClr val="00ACF5"/>
    </a:accent2>
    <a:accent3>
      <a:srgbClr val="55CB72"/>
    </a:accent3>
    <a:accent4>
      <a:srgbClr val="EFC926"/>
    </a:accent4>
    <a:accent5>
      <a:srgbClr val="969696"/>
    </a:accent5>
    <a:accent6>
      <a:srgbClr val="D54773"/>
    </a:accent6>
    <a:hlink>
      <a:srgbClr val="6B9F25"/>
    </a:hlink>
    <a:folHlink>
      <a:srgbClr val="8C8C8C"/>
    </a:folHlink>
  </a:clrScheme>
</a:themeOverride>
</file>

<file path=ppt/theme/themeOverride5.xml><?xml version="1.0" encoding="utf-8"?>
<a:themeOverride xmlns:a="http://schemas.openxmlformats.org/drawingml/2006/main">
  <a:clrScheme name="Custom 42">
    <a:dk1>
      <a:sysClr val="windowText" lastClr="000000"/>
    </a:dk1>
    <a:lt1>
      <a:sysClr val="window" lastClr="FFFFFF"/>
    </a:lt1>
    <a:dk2>
      <a:srgbClr val="454551"/>
    </a:dk2>
    <a:lt2>
      <a:srgbClr val="E3E3E5"/>
    </a:lt2>
    <a:accent1>
      <a:srgbClr val="FE09E3"/>
    </a:accent1>
    <a:accent2>
      <a:srgbClr val="00ACF5"/>
    </a:accent2>
    <a:accent3>
      <a:srgbClr val="55CB72"/>
    </a:accent3>
    <a:accent4>
      <a:srgbClr val="EFC926"/>
    </a:accent4>
    <a:accent5>
      <a:srgbClr val="969696"/>
    </a:accent5>
    <a:accent6>
      <a:srgbClr val="D54773"/>
    </a:accent6>
    <a:hlink>
      <a:srgbClr val="6B9F25"/>
    </a:hlink>
    <a:folHlink>
      <a:srgbClr val="8C8C8C"/>
    </a:folHlink>
  </a:clrScheme>
</a:themeOverride>
</file>

<file path=ppt/theme/themeOverride6.xml><?xml version="1.0" encoding="utf-8"?>
<a:themeOverride xmlns:a="http://schemas.openxmlformats.org/drawingml/2006/main">
  <a:clrScheme name="Custom 42">
    <a:dk1>
      <a:sysClr val="windowText" lastClr="000000"/>
    </a:dk1>
    <a:lt1>
      <a:sysClr val="window" lastClr="FFFFFF"/>
    </a:lt1>
    <a:dk2>
      <a:srgbClr val="454551"/>
    </a:dk2>
    <a:lt2>
      <a:srgbClr val="E3E3E5"/>
    </a:lt2>
    <a:accent1>
      <a:srgbClr val="FE09E3"/>
    </a:accent1>
    <a:accent2>
      <a:srgbClr val="00ACF5"/>
    </a:accent2>
    <a:accent3>
      <a:srgbClr val="55CB72"/>
    </a:accent3>
    <a:accent4>
      <a:srgbClr val="EFC926"/>
    </a:accent4>
    <a:accent5>
      <a:srgbClr val="969696"/>
    </a:accent5>
    <a:accent6>
      <a:srgbClr val="D54773"/>
    </a:accent6>
    <a:hlink>
      <a:srgbClr val="6B9F25"/>
    </a:hlink>
    <a:folHlink>
      <a:srgbClr val="8C8C8C"/>
    </a:folHlink>
  </a:clrScheme>
</a:themeOverride>
</file>

<file path=ppt/theme/themeOverride7.xml><?xml version="1.0" encoding="utf-8"?>
<a:themeOverride xmlns:a="http://schemas.openxmlformats.org/drawingml/2006/main">
  <a:clrScheme name="Custom 42">
    <a:dk1>
      <a:sysClr val="windowText" lastClr="000000"/>
    </a:dk1>
    <a:lt1>
      <a:sysClr val="window" lastClr="FFFFFF"/>
    </a:lt1>
    <a:dk2>
      <a:srgbClr val="454551"/>
    </a:dk2>
    <a:lt2>
      <a:srgbClr val="E3E3E5"/>
    </a:lt2>
    <a:accent1>
      <a:srgbClr val="FE09E3"/>
    </a:accent1>
    <a:accent2>
      <a:srgbClr val="00ACF5"/>
    </a:accent2>
    <a:accent3>
      <a:srgbClr val="55CB72"/>
    </a:accent3>
    <a:accent4>
      <a:srgbClr val="EFC926"/>
    </a:accent4>
    <a:accent5>
      <a:srgbClr val="969696"/>
    </a:accent5>
    <a:accent6>
      <a:srgbClr val="D54773"/>
    </a:accent6>
    <a:hlink>
      <a:srgbClr val="6B9F25"/>
    </a:hlink>
    <a:folHlink>
      <a:srgbClr val="8C8C8C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3CC670F-05B9-4BB7-BA2C-0DE5B5C1E5D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2A3AD49-9331-450C-A2FE-6857A4DB38C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189B453C-F2B2-4ECA-A6ED-7DBEF1B6D3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{9A90712B-86FC-422F-BEA6-732C5B6C8BAE}tf00934815_win32</Template>
  <TotalTime>121</TotalTime>
  <Words>23</Words>
  <Application>Microsoft Office PowerPoint</Application>
  <PresentationFormat>Widescreen</PresentationFormat>
  <Paragraphs>10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Goudy Old Style</vt:lpstr>
      <vt:lpstr>Wingdings 2</vt:lpstr>
      <vt:lpstr>SlateVTI</vt:lpstr>
      <vt:lpstr>Flor Ariana Fabela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Flor Ariana Fabela</dc:title>
  <dc:creator>Garfio, Flor A</dc:creator>
  <cp:lastModifiedBy>Garfio, Flor A</cp:lastModifiedBy>
  <cp:revision>10</cp:revision>
  <dcterms:created xsi:type="dcterms:W3CDTF">2021-03-12T09:20:23Z</dcterms:created>
  <dcterms:modified xsi:type="dcterms:W3CDTF">2021-03-12T20:21:03Z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